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/>
    <p:restoredTop sz="94662"/>
  </p:normalViewPr>
  <p:slideViewPr>
    <p:cSldViewPr snapToGrid="0" snapToObjects="1">
      <p:cViewPr varScale="1">
        <p:scale>
          <a:sx n="101" d="100"/>
          <a:sy n="101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31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B495C6-4560-264E-9DFA-1D5A89BC6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45200D-D90C-D34D-9948-85075F8797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D3BF-E2B9-2A40-8362-6403DCFB9191}" type="datetimeFigureOut">
              <a:rPr lang="it-IT" smtClean="0"/>
              <a:t>02/04/19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A096E2-EA03-4248-97F5-66AC70E73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BE9D99-B984-3841-ABF7-563FA9814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6D953-6B51-434D-8C24-54EDA0BC0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44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2905-E109-6840-959D-F0559FE4D176}" type="datetimeFigureOut">
              <a:rPr lang="it-IT" smtClean="0"/>
              <a:t>02/04/19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124E-8BA2-D34A-85FF-D48E7F643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7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333" y="2054899"/>
            <a:ext cx="6864047" cy="2387600"/>
          </a:xfrm>
        </p:spPr>
        <p:txBody>
          <a:bodyPr anchor="b">
            <a:noAutofit/>
          </a:bodyPr>
          <a:lstStyle>
            <a:lvl1pPr algn="l">
              <a:defRPr sz="3600" baseline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3334" y="4618987"/>
            <a:ext cx="686404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D9AD-D183-C34C-82FA-64A09BB1D35E}" type="datetime1">
              <a:rPr lang="it-IT" smtClean="0"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A316-6EEE-D24D-A636-72D7F85665A7}" type="datetime1">
              <a:rPr lang="it-IT" smtClean="0"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1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91F-C69A-1242-B007-81FC0628EFFF}" type="datetime1">
              <a:rPr lang="it-IT" smtClean="0"/>
              <a:t>02/04/19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5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1A08-7D28-704A-B617-1591185CFEFD}" type="datetime1">
              <a:rPr lang="it-IT" smtClean="0"/>
              <a:t>02/04/19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742-5078-3742-9C2E-7E74CCF39740}" type="datetime1">
              <a:rPr lang="it-IT" smtClean="0"/>
              <a:t>02/04/19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6597"/>
            <a:ext cx="10515600" cy="110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51238"/>
            <a:ext cx="125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6E925E-4910-5247-A06B-0F1BCD4B56FC}" type="datetime1">
              <a:rPr lang="it-IT" smtClean="0"/>
              <a:pPr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381" y="6451238"/>
            <a:ext cx="7660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0672" y="6459864"/>
            <a:ext cx="1163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6B0888C-3087-0742-8883-C4FA4C2B82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1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A7FB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6B526-4FEF-FE4B-9B16-274AC0CB0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98A163-654F-5149-BF8B-F2F8E2422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20781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r_PPT_template_16-9" id="{16DC642D-5F4D-2D46-8D7E-D869702772E2}" vid="{5211E616-8DDF-604D-AA2F-00C8039DEA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0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Master Slide</vt:lpstr>
      <vt:lpstr>Click to insert title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Microsoft Office User</dc:creator>
  <cp:lastModifiedBy>Microsoft Office User</cp:lastModifiedBy>
  <cp:revision>1</cp:revision>
  <dcterms:created xsi:type="dcterms:W3CDTF">2019-04-02T13:33:26Z</dcterms:created>
  <dcterms:modified xsi:type="dcterms:W3CDTF">2019-04-02T13:33:55Z</dcterms:modified>
</cp:coreProperties>
</file>