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titolo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3452499" y="2054899"/>
            <a:ext cx="514803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3452500" y="4618987"/>
            <a:ext cx="5148035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testo verticale" type="vertTx">
  <p:cSld name="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olo e testo verticale" type="vertTitleAndTx">
  <p:cSld name="VERTICAL_TITLE_AND_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olo e contenuto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testazione sezione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e contenuti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fronto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titolo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uota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to con didascalia" type="objTx">
  <p:cSld name="OBJECT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0" name="Google Shape;60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magine con didascalia" type="picTx">
  <p:cSld name="PICTURE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600"/>
              <a:buFont typeface="Calibri"/>
              <a:buNone/>
              <a:defRPr b="0" i="0" sz="3600" u="none" cap="none" strike="noStrike">
                <a:solidFill>
                  <a:srgbClr val="4A7FB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/>
          <p:nvPr>
            <p:ph type="ctrTitle"/>
          </p:nvPr>
        </p:nvSpPr>
        <p:spPr>
          <a:xfrm>
            <a:off x="3452499" y="2054899"/>
            <a:ext cx="514803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6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 txBox="1"/>
          <p:nvPr>
            <p:ph idx="1" type="subTitle"/>
          </p:nvPr>
        </p:nvSpPr>
        <p:spPr>
          <a:xfrm>
            <a:off x="3452500" y="4618987"/>
            <a:ext cx="5148035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3182872" y="6446046"/>
            <a:ext cx="5424245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95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ARCHIVER – Archiving and Preservation for Research Environments Project has received funding from the European Union’s Horizon 2020 research and innovation programme under grant agreement No 824516</a:t>
            </a:r>
            <a:r>
              <a:rPr b="0" i="0" lang="it-IT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90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87508" y="6422595"/>
            <a:ext cx="600194" cy="416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628650" y="586596"/>
            <a:ext cx="7886700" cy="1104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A7FBF"/>
              </a:buClr>
              <a:buSzPts val="36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 txBox="1"/>
          <p:nvPr>
            <p:ph idx="10" type="dt"/>
          </p:nvPr>
        </p:nvSpPr>
        <p:spPr>
          <a:xfrm>
            <a:off x="628650" y="6451237"/>
            <a:ext cx="94135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30/01/2019</a:t>
            </a:r>
            <a:endParaRPr/>
          </a:p>
        </p:txBody>
      </p:sp>
      <p:sp>
        <p:nvSpPr>
          <p:cNvPr id="98" name="Google Shape;98;p14"/>
          <p:cNvSpPr txBox="1"/>
          <p:nvPr>
            <p:ph idx="11" type="ftr"/>
          </p:nvPr>
        </p:nvSpPr>
        <p:spPr>
          <a:xfrm>
            <a:off x="1742536" y="6451237"/>
            <a:ext cx="57451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 txBox="1"/>
          <p:nvPr>
            <p:ph idx="12" type="sldNum"/>
          </p:nvPr>
        </p:nvSpPr>
        <p:spPr>
          <a:xfrm>
            <a:off x="7643004" y="6459863"/>
            <a:ext cx="87234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